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4EA21-A297-4CB4-A6F4-B849A813106E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FD73F-EEF5-45E1-8F81-07361B3FCF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6D5D6-2212-4749-AB2D-310B77E97A7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5D8-B4CA-4DAE-A0F7-07F9F25520D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AC7D-F3AA-4012-9155-5B12B4A12E9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9B90-5E24-4F69-AA53-DBF3F85EE77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C509-0CE4-4090-858D-F384BDFFA16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688DC-2475-410F-A35E-CCAF77A8166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DCF3C-CA6D-4492-8C1A-FCFF79CEEFB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2408-9DBC-4D14-BFAC-147BEE4E5B1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6D9-E555-43C0-B17C-533919AD667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8F85-6695-4D71-931E-7077A5C38D6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9381-9B74-49FA-B3D5-E9B9808AC26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466EE-43B4-4E46-BCE5-7388C18ABF4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43348" y="1357298"/>
            <a:ext cx="4900618" cy="11430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43372" y="2714620"/>
            <a:ext cx="4143404" cy="2328866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3074" name="Picture 2" descr="C:\Users\user\Desktop\未标题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0232" y="331213"/>
            <a:ext cx="4290728" cy="6241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6072198" y="5786454"/>
            <a:ext cx="282891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786578" y="6286520"/>
            <a:ext cx="2133600" cy="365125"/>
          </a:xfrm>
        </p:spPr>
        <p:txBody>
          <a:bodyPr/>
          <a:lstStyle/>
          <a:p>
            <a:endParaRPr lang="en-US" altLang="zh-CN" dirty="0"/>
          </a:p>
        </p:txBody>
      </p:sp>
      <p:pic>
        <p:nvPicPr>
          <p:cNvPr id="3076" name="Picture 4" descr="C:\Users\user\Desktop\未标题-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357430"/>
            <a:ext cx="3216192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488" y="1000108"/>
            <a:ext cx="5472122" cy="452596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786578" y="6286520"/>
            <a:ext cx="2133600" cy="365125"/>
          </a:xfrm>
        </p:spPr>
        <p:txBody>
          <a:bodyPr/>
          <a:lstStyle/>
          <a:p>
            <a:endParaRPr lang="en-US" altLang="zh-CN" dirty="0"/>
          </a:p>
        </p:txBody>
      </p:sp>
      <p:pic>
        <p:nvPicPr>
          <p:cNvPr id="5" name="Picture 5" descr="C:\Users\user\Desktop\未标题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285728"/>
            <a:ext cx="2357454" cy="6429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日期占位符 3"/>
          <p:cNvSpPr txBox="1">
            <a:spLocks/>
          </p:cNvSpPr>
          <p:nvPr/>
        </p:nvSpPr>
        <p:spPr>
          <a:xfrm>
            <a:off x="6786578" y="62865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7" name="日期占位符 3"/>
          <p:cNvSpPr txBox="1">
            <a:spLocks/>
          </p:cNvSpPr>
          <p:nvPr/>
        </p:nvSpPr>
        <p:spPr>
          <a:xfrm>
            <a:off x="6643702" y="62865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pic>
        <p:nvPicPr>
          <p:cNvPr id="4098" name="Picture 2" descr="C:\Users\user\Desktop\未标题-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940" y="2928934"/>
            <a:ext cx="1316416" cy="906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3</cp:revision>
  <dcterms:created xsi:type="dcterms:W3CDTF">2015-07-08T01:14:19Z</dcterms:created>
  <dcterms:modified xsi:type="dcterms:W3CDTF">2015-07-08T02:55:22Z</dcterms:modified>
</cp:coreProperties>
</file>