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491C9-BA3E-46E3-A8DE-A9F977CB287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5229B-E107-4865-A21D-FA1355C4E0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7EC58-F72E-48CA-B7ED-DAD2674824D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D2F2D-43F1-42E7-AB54-FA57F72BEE3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E4C4-8CF5-4B0D-B9C2-1CEFC535745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79240-C570-4E7B-B7D7-0263ED7BB7B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4BD61-CE79-447B-8DBF-5C7BC379F9E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38961-9980-45CB-8373-76D4E83823C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D468E-066B-47E7-B950-591A0F18CBB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2CA77-B0CE-4B81-A96B-05E91B39A0E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E6E99-A45F-4FAF-AA36-82B8384DA8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158A8E-77C5-4072-8F82-BCE7FBE43D3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52" name="Picture 4" descr="C:\Users\user\Desktop\台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3999" cy="571478"/>
          </a:xfrm>
          <a:prstGeom prst="rect">
            <a:avLst/>
          </a:prstGeom>
          <a:noFill/>
        </p:spPr>
      </p:pic>
      <p:pic>
        <p:nvPicPr>
          <p:cNvPr id="2053" name="Picture 5" descr="C:\Users\user\Desktop\1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-71462"/>
            <a:ext cx="7215238" cy="669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方案1-2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方案1-2</Template>
  <TotalTime>2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宋体</vt:lpstr>
      <vt:lpstr>方案1-2</vt:lpstr>
      <vt:lpstr>幻灯片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1</cp:revision>
  <dcterms:created xsi:type="dcterms:W3CDTF">2015-07-08T01:07:08Z</dcterms:created>
  <dcterms:modified xsi:type="dcterms:W3CDTF">2015-07-08T01:09:47Z</dcterms:modified>
</cp:coreProperties>
</file>