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32787"/>
    <p:restoredTop sz="90929"/>
  </p:normalViewPr>
  <p:slideViewPr>
    <p:cSldViewPr>
      <p:cViewPr varScale="1">
        <p:scale>
          <a:sx n="95" d="100"/>
          <a:sy n="95" d="100"/>
        </p:scale>
        <p:origin x="-9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857232"/>
            <a:ext cx="5111750" cy="52689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2071678"/>
            <a:ext cx="3008313" cy="405448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85918" y="507207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85918" y="85723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85918" y="564357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111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48" y="85723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4348" y="207167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方案2">
  <a:themeElements>
    <a:clrScheme name="Office 主题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方案2</Template>
  <TotalTime>1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Times New Roman</vt:lpstr>
      <vt:lpstr>宋体</vt:lpstr>
      <vt:lpstr>方案2</vt:lpstr>
      <vt:lpstr>幻灯片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1</cp:revision>
  <dcterms:created xsi:type="dcterms:W3CDTF">2015-07-08T00:54:58Z</dcterms:created>
  <dcterms:modified xsi:type="dcterms:W3CDTF">2015-07-08T00:56:53Z</dcterms:modified>
</cp:coreProperties>
</file>