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2" autoAdjust="0"/>
  </p:normalViewPr>
  <p:slideViewPr>
    <p:cSldViewPr>
      <p:cViewPr varScale="1">
        <p:scale>
          <a:sx n="59" d="100"/>
          <a:sy n="59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30DFB-B476-4BCF-A09B-3CF9C45143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2FE28-18FE-4BA0-B7C5-9D02E2FD9CC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1313" y="274638"/>
            <a:ext cx="2078037" cy="5880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81713" cy="5880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8BC69-A17E-4AA8-8800-F2960F2FF38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337DB-4248-4D84-90ED-128C85E4A1A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30C43-0C56-435C-86E2-4C3CFAA5493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3075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39134-8331-4026-8362-1C84F7163EE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539E1-5A17-45AC-AD84-945ED29F9E9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53C94-D0A2-4DD9-A861-48FB2F312F2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00120-860A-481A-A90C-B0D53FA9395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3ABE4-0014-4CCF-BDD0-0D8E74C07B5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942C9-6D82-47E2-AF38-A020C8BFCEF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A1588420-803E-43C3-9059-23C052562E77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31" name="Picture 7" descr="powerpoint"/>
          <p:cNvPicPr>
            <a:picLocks noChangeAspect="1" noChangeArrowheads="1"/>
          </p:cNvPicPr>
          <p:nvPr/>
        </p:nvPicPr>
        <p:blipFill>
          <a:blip r:embed="rId14" cstate="print">
            <a:lum bright="-18000"/>
          </a:blip>
          <a:srcRect/>
          <a:stretch>
            <a:fillRect/>
          </a:stretch>
        </p:blipFill>
        <p:spPr bwMode="auto">
          <a:xfrm>
            <a:off x="0" y="0"/>
            <a:ext cx="146685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0" name="Picture 22" descr="C:\Users\user\Desktop\未标题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484438" y="1989138"/>
            <a:ext cx="45354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zh-CN" altLang="zh-CN" sz="320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051050" y="2276475"/>
            <a:ext cx="4960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zh-CN" altLang="zh-CN" sz="3200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857224" y="500042"/>
            <a:ext cx="6945313" cy="777875"/>
          </a:xfrm>
        </p:spPr>
        <p:txBody>
          <a:bodyPr/>
          <a:lstStyle/>
          <a:p>
            <a:endParaRPr lang="zh-CN" altLang="zh-CN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714480" y="1643050"/>
            <a:ext cx="5040313" cy="647700"/>
          </a:xfrm>
        </p:spPr>
        <p:txBody>
          <a:bodyPr/>
          <a:lstStyle/>
          <a:p>
            <a:endParaRPr lang="zh-CN" altLang="zh-CN" dirty="0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7019925" y="6491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日期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8208963" y="6491288"/>
            <a:ext cx="9350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页码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357290" y="2571744"/>
            <a:ext cx="6480175" cy="366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dirty="0"/>
              <a:t>正文</a:t>
            </a:r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en-US" altLang="zh-C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ccasppt1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iccasppt1</Template>
  <TotalTime>1</TotalTime>
  <Words>3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iccasppt1</vt:lpstr>
      <vt:lpstr>幻灯片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2</cp:revision>
  <dcterms:created xsi:type="dcterms:W3CDTF">2015-07-07T09:31:38Z</dcterms:created>
  <dcterms:modified xsi:type="dcterms:W3CDTF">2015-07-08T03:30:14Z</dcterms:modified>
</cp:coreProperties>
</file>