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316" r:id="rId2"/>
    <p:sldId id="257" r:id="rId3"/>
    <p:sldId id="258" r:id="rId4"/>
    <p:sldId id="315" r:id="rId5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26"/>
    <a:srgbClr val="0070C0"/>
    <a:srgbClr val="F5F5F5"/>
  </p:clrMru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43" autoAdjust="0"/>
    <p:restoredTop sz="94660"/>
  </p:normalViewPr>
  <p:slideViewPr>
    <p:cSldViewPr snapToGrid="0">
      <p:cViewPr varScale="1">
        <p:scale>
          <a:sx n="63" d="100"/>
          <a:sy n="63" d="100"/>
        </p:scale>
        <p:origin x="-576" y="-96"/>
      </p:cViewPr>
      <p:guideLst>
        <p:guide orient="horz" pos="346"/>
        <p:guide orient="horz" pos="3997"/>
        <p:guide pos="5375"/>
        <p:guide pos="38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6BBE1618-08DA-4734-B47D-2F9CCD9CDB7B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AD4F7CC-9F2C-44BA-B3AD-5ACFAAD2942B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62CD6-5747-4E9C-8758-80ADAF8CEC1B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8142C7-6B3C-4507-89CF-4DF3436335E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3AA66-5B28-46F3-A16D-44D1C966319B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4E4F57-965C-44D6-B7E9-FD46D7C5790C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89864-038F-41B9-B6BE-25609AC0020C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FDD0F5-7959-42BA-B818-D446C6C561BF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 cstate="print"/>
          <a:srcRect l="11958" t="11958" r="11958" b="11958"/>
          <a:stretch>
            <a:fillRect/>
          </a:stretch>
        </p:blipFill>
        <p:spPr bwMode="auto">
          <a:xfrm>
            <a:off x="1143000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9F8A2-A9C8-499F-A28D-1D5309CC9FC6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818D7-A6C3-4013-BDB4-B9F2AD19F5E4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1F987-1995-47CD-8B97-19CD8D99CFED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C3944-35A7-46BF-82BD-1A5BDCA4E47E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0949A-FB1F-4E39-B584-65DD6276DA58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7422E-E05D-4B6D-83ED-864D42CB6824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3CB34-8990-419A-831A-43DC00115A55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E856B4-C82E-409C-9E9E-3F344ABD8C8E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6029F-5AEF-45F2-9E36-D22A25A1DE1B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0DB639-E1FE-406B-8897-7F4E7FAEE85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2E9E2-D426-41BF-BAC0-227CE3D72325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2B77A-34AC-4F16-87F3-56312FB625A1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3DE77-3580-4383-A81E-A432F71DA50D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F643EE-1B7E-40E9-A1CE-089F1B3AC961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3FB28-945B-406E-9106-6F55A4E7C7C1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68A5FE-E728-4AD9-9D77-821A7338FB6F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B21F4E2-AFE2-46BF-AA4D-3D3BDD6AAA8D}" type="datetimeFigureOut">
              <a:rPr lang="zh-CN" altLang="en-US"/>
              <a:pPr>
                <a:defRPr/>
              </a:pPr>
              <a:t>2015/7/8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34C1223A-2239-4925-A893-C367863230C8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03320" y="2895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0" y="353060"/>
            <a:ext cx="9144000" cy="2159000"/>
          </a:xfrm>
          <a:prstGeom prst="rect">
            <a:avLst/>
          </a:prstGeom>
          <a:solidFill>
            <a:srgbClr val="0070C0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905000" y="724535"/>
            <a:ext cx="7239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1" hangingPunct="1"/>
            <a:r>
              <a:rPr lang="zh-CN" altLang="en-US" sz="4000" b="1" dirty="0" smtClean="0">
                <a:solidFill>
                  <a:schemeClr val="bg1"/>
                </a:solidFill>
                <a:latin typeface="Arial" charset="0"/>
                <a:ea typeface="微软雅黑" pitchFamily="34" charset="-122"/>
                <a:sym typeface="Arial" charset="0"/>
              </a:rPr>
              <a:t>中国科学院化学所</a:t>
            </a:r>
            <a:endParaRPr lang="zh-CN" altLang="en-US" sz="4000" b="1" dirty="0">
              <a:solidFill>
                <a:schemeClr val="bg1"/>
              </a:solidFill>
              <a:latin typeface="Arial" charset="0"/>
              <a:ea typeface="微软雅黑" pitchFamily="34" charset="-122"/>
              <a:sym typeface="Arial" charset="0"/>
            </a:endParaRPr>
          </a:p>
        </p:txBody>
      </p:sp>
      <p:sp>
        <p:nvSpPr>
          <p:cNvPr id="8" name="文本框 32"/>
          <p:cNvSpPr txBox="1">
            <a:spLocks noChangeArrowheads="1"/>
          </p:cNvSpPr>
          <p:nvPr/>
        </p:nvSpPr>
        <p:spPr bwMode="auto">
          <a:xfrm>
            <a:off x="1905000" y="1432560"/>
            <a:ext cx="7239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1" hangingPunct="1"/>
            <a:r>
              <a:rPr lang="en-US" altLang="zh-CN" dirty="0">
                <a:solidFill>
                  <a:schemeClr val="bg1"/>
                </a:solidFill>
                <a:latin typeface="Arial" charset="0"/>
                <a:ea typeface="微软雅黑" pitchFamily="34" charset="-122"/>
                <a:sym typeface="Arial" charset="0"/>
              </a:rPr>
              <a:t>The analysis </a:t>
            </a:r>
            <a:r>
              <a:rPr lang="en-US" altLang="zh-CN" dirty="0" smtClean="0">
                <a:solidFill>
                  <a:schemeClr val="bg1"/>
                </a:solidFill>
                <a:latin typeface="Arial" charset="0"/>
                <a:ea typeface="微软雅黑" pitchFamily="34" charset="-122"/>
                <a:sym typeface="Arial" charset="0"/>
              </a:rPr>
              <a:t>of</a:t>
            </a:r>
            <a:endParaRPr lang="zh-CN" altLang="en-US" dirty="0">
              <a:solidFill>
                <a:schemeClr val="bg1"/>
              </a:solidFill>
              <a:latin typeface="Arial" charset="0"/>
              <a:ea typeface="微软雅黑" pitchFamily="34" charset="-122"/>
              <a:sym typeface="Arial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890838" y="1432560"/>
            <a:ext cx="625316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36"/>
          <p:cNvSpPr txBox="1">
            <a:spLocks noChangeArrowheads="1"/>
          </p:cNvSpPr>
          <p:nvPr/>
        </p:nvSpPr>
        <p:spPr bwMode="auto">
          <a:xfrm>
            <a:off x="6624638" y="1899285"/>
            <a:ext cx="25193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1" hangingPunct="1"/>
            <a:r>
              <a:rPr lang="zh-CN" altLang="en-US" dirty="0">
                <a:solidFill>
                  <a:schemeClr val="bg1"/>
                </a:solidFill>
                <a:latin typeface="Arial" charset="0"/>
                <a:ea typeface="微软雅黑" pitchFamily="34" charset="-122"/>
                <a:sym typeface="Arial" charset="0"/>
              </a:rPr>
              <a:t>汇报人</a:t>
            </a:r>
            <a:r>
              <a:rPr lang="zh-CN" altLang="en-US" dirty="0" smtClean="0">
                <a:solidFill>
                  <a:schemeClr val="bg1"/>
                </a:solidFill>
                <a:latin typeface="Arial" charset="0"/>
                <a:ea typeface="微软雅黑" pitchFamily="34" charset="-122"/>
                <a:sym typeface="Arial" charset="0"/>
              </a:rPr>
              <a:t>：</a:t>
            </a:r>
            <a:endParaRPr lang="zh-CN" altLang="en-US" dirty="0">
              <a:solidFill>
                <a:schemeClr val="bg1"/>
              </a:solidFill>
              <a:latin typeface="Arial" charset="0"/>
              <a:ea typeface="微软雅黑" pitchFamily="34" charset="-122"/>
              <a:sym typeface="Arial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2823" r="3619"/>
          <a:stretch>
            <a:fillRect/>
          </a:stretch>
        </p:blipFill>
        <p:spPr>
          <a:xfrm>
            <a:off x="525069" y="770262"/>
            <a:ext cx="1686385" cy="1525334"/>
          </a:xfrm>
          <a:custGeom>
            <a:avLst/>
            <a:gdLst>
              <a:gd name="connsiteX0" fmla="*/ 171910 w 1686385"/>
              <a:gd name="connsiteY0" fmla="*/ 0 h 1525334"/>
              <a:gd name="connsiteX1" fmla="*/ 257635 w 1686385"/>
              <a:gd name="connsiteY1" fmla="*/ 33338 h 1525334"/>
              <a:gd name="connsiteX2" fmla="*/ 295735 w 1686385"/>
              <a:gd name="connsiteY2" fmla="*/ 71438 h 1525334"/>
              <a:gd name="connsiteX3" fmla="*/ 376698 w 1686385"/>
              <a:gd name="connsiteY3" fmla="*/ 80963 h 1525334"/>
              <a:gd name="connsiteX4" fmla="*/ 381460 w 1686385"/>
              <a:gd name="connsiteY4" fmla="*/ 123825 h 1525334"/>
              <a:gd name="connsiteX5" fmla="*/ 467185 w 1686385"/>
              <a:gd name="connsiteY5" fmla="*/ 180975 h 1525334"/>
              <a:gd name="connsiteX6" fmla="*/ 457660 w 1686385"/>
              <a:gd name="connsiteY6" fmla="*/ 238125 h 1525334"/>
              <a:gd name="connsiteX7" fmla="*/ 576723 w 1686385"/>
              <a:gd name="connsiteY7" fmla="*/ 266700 h 1525334"/>
              <a:gd name="connsiteX8" fmla="*/ 633873 w 1686385"/>
              <a:gd name="connsiteY8" fmla="*/ 371475 h 1525334"/>
              <a:gd name="connsiteX9" fmla="*/ 743410 w 1686385"/>
              <a:gd name="connsiteY9" fmla="*/ 342900 h 1525334"/>
              <a:gd name="connsiteX10" fmla="*/ 791035 w 1686385"/>
              <a:gd name="connsiteY10" fmla="*/ 457200 h 1525334"/>
              <a:gd name="connsiteX11" fmla="*/ 891048 w 1686385"/>
              <a:gd name="connsiteY11" fmla="*/ 481013 h 1525334"/>
              <a:gd name="connsiteX12" fmla="*/ 919623 w 1686385"/>
              <a:gd name="connsiteY12" fmla="*/ 561975 h 1525334"/>
              <a:gd name="connsiteX13" fmla="*/ 1048210 w 1686385"/>
              <a:gd name="connsiteY13" fmla="*/ 619125 h 1525334"/>
              <a:gd name="connsiteX14" fmla="*/ 1062498 w 1686385"/>
              <a:gd name="connsiteY14" fmla="*/ 681038 h 1525334"/>
              <a:gd name="connsiteX15" fmla="*/ 1172035 w 1686385"/>
              <a:gd name="connsiteY15" fmla="*/ 695325 h 1525334"/>
              <a:gd name="connsiteX16" fmla="*/ 1210135 w 1686385"/>
              <a:gd name="connsiteY16" fmla="*/ 795338 h 1525334"/>
              <a:gd name="connsiteX17" fmla="*/ 1252998 w 1686385"/>
              <a:gd name="connsiteY17" fmla="*/ 866775 h 1525334"/>
              <a:gd name="connsiteX18" fmla="*/ 1243473 w 1686385"/>
              <a:gd name="connsiteY18" fmla="*/ 957263 h 1525334"/>
              <a:gd name="connsiteX19" fmla="*/ 1333960 w 1686385"/>
              <a:gd name="connsiteY19" fmla="*/ 962025 h 1525334"/>
              <a:gd name="connsiteX20" fmla="*/ 1353010 w 1686385"/>
              <a:gd name="connsiteY20" fmla="*/ 1062038 h 1525334"/>
              <a:gd name="connsiteX21" fmla="*/ 1424448 w 1686385"/>
              <a:gd name="connsiteY21" fmla="*/ 1057275 h 1525334"/>
              <a:gd name="connsiteX22" fmla="*/ 1462548 w 1686385"/>
              <a:gd name="connsiteY22" fmla="*/ 1138238 h 1525334"/>
              <a:gd name="connsiteX23" fmla="*/ 1581610 w 1686385"/>
              <a:gd name="connsiteY23" fmla="*/ 1181100 h 1525334"/>
              <a:gd name="connsiteX24" fmla="*/ 1572085 w 1686385"/>
              <a:gd name="connsiteY24" fmla="*/ 1290638 h 1525334"/>
              <a:gd name="connsiteX25" fmla="*/ 1686385 w 1686385"/>
              <a:gd name="connsiteY25" fmla="*/ 1314450 h 1525334"/>
              <a:gd name="connsiteX26" fmla="*/ 1217168 w 1686385"/>
              <a:gd name="connsiteY26" fmla="*/ 1525334 h 1525334"/>
              <a:gd name="connsiteX27" fmla="*/ 573625 w 1686385"/>
              <a:gd name="connsiteY27" fmla="*/ 1525334 h 1525334"/>
              <a:gd name="connsiteX28" fmla="*/ 0 w 1686385"/>
              <a:gd name="connsiteY28" fmla="*/ 1157147 h 1525334"/>
              <a:gd name="connsiteX29" fmla="*/ 0 w 1686385"/>
              <a:gd name="connsiteY29" fmla="*/ 81862 h 1525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686385" h="1525334">
                <a:moveTo>
                  <a:pt x="171910" y="0"/>
                </a:moveTo>
                <a:lnTo>
                  <a:pt x="257635" y="33338"/>
                </a:lnTo>
                <a:lnTo>
                  <a:pt x="295735" y="71438"/>
                </a:lnTo>
                <a:lnTo>
                  <a:pt x="376698" y="80963"/>
                </a:lnTo>
                <a:lnTo>
                  <a:pt x="381460" y="123825"/>
                </a:lnTo>
                <a:lnTo>
                  <a:pt x="467185" y="180975"/>
                </a:lnTo>
                <a:lnTo>
                  <a:pt x="457660" y="238125"/>
                </a:lnTo>
                <a:lnTo>
                  <a:pt x="576723" y="266700"/>
                </a:lnTo>
                <a:lnTo>
                  <a:pt x="633873" y="371475"/>
                </a:lnTo>
                <a:lnTo>
                  <a:pt x="743410" y="342900"/>
                </a:lnTo>
                <a:lnTo>
                  <a:pt x="791035" y="457200"/>
                </a:lnTo>
                <a:lnTo>
                  <a:pt x="891048" y="481013"/>
                </a:lnTo>
                <a:lnTo>
                  <a:pt x="919623" y="561975"/>
                </a:lnTo>
                <a:lnTo>
                  <a:pt x="1048210" y="619125"/>
                </a:lnTo>
                <a:lnTo>
                  <a:pt x="1062498" y="681038"/>
                </a:lnTo>
                <a:lnTo>
                  <a:pt x="1172035" y="695325"/>
                </a:lnTo>
                <a:lnTo>
                  <a:pt x="1210135" y="795338"/>
                </a:lnTo>
                <a:lnTo>
                  <a:pt x="1252998" y="866775"/>
                </a:lnTo>
                <a:lnTo>
                  <a:pt x="1243473" y="957263"/>
                </a:lnTo>
                <a:lnTo>
                  <a:pt x="1333960" y="962025"/>
                </a:lnTo>
                <a:lnTo>
                  <a:pt x="1353010" y="1062038"/>
                </a:lnTo>
                <a:lnTo>
                  <a:pt x="1424448" y="1057275"/>
                </a:lnTo>
                <a:lnTo>
                  <a:pt x="1462548" y="1138238"/>
                </a:lnTo>
                <a:lnTo>
                  <a:pt x="1581610" y="1181100"/>
                </a:lnTo>
                <a:lnTo>
                  <a:pt x="1572085" y="1290638"/>
                </a:lnTo>
                <a:lnTo>
                  <a:pt x="1686385" y="1314450"/>
                </a:lnTo>
                <a:lnTo>
                  <a:pt x="1217168" y="1525334"/>
                </a:lnTo>
                <a:lnTo>
                  <a:pt x="573625" y="1525334"/>
                </a:lnTo>
                <a:lnTo>
                  <a:pt x="0" y="1157147"/>
                </a:lnTo>
                <a:lnTo>
                  <a:pt x="0" y="81862"/>
                </a:lnTo>
                <a:close/>
              </a:path>
            </a:pathLst>
          </a:cu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2687" y="546685"/>
            <a:ext cx="1749704" cy="1749704"/>
          </a:xfrm>
          <a:custGeom>
            <a:avLst/>
            <a:gdLst>
              <a:gd name="connsiteX0" fmla="*/ 0 w 1749704"/>
              <a:gd name="connsiteY0" fmla="*/ 1381517 h 1749704"/>
              <a:gd name="connsiteX1" fmla="*/ 573625 w 1749704"/>
              <a:gd name="connsiteY1" fmla="*/ 1749704 h 1749704"/>
              <a:gd name="connsiteX2" fmla="*/ 0 w 1749704"/>
              <a:gd name="connsiteY2" fmla="*/ 1749704 h 1749704"/>
              <a:gd name="connsiteX3" fmla="*/ 0 w 1749704"/>
              <a:gd name="connsiteY3" fmla="*/ 0 h 1749704"/>
              <a:gd name="connsiteX4" fmla="*/ 1749704 w 1749704"/>
              <a:gd name="connsiteY4" fmla="*/ 0 h 1749704"/>
              <a:gd name="connsiteX5" fmla="*/ 1749704 w 1749704"/>
              <a:gd name="connsiteY5" fmla="*/ 1749704 h 1749704"/>
              <a:gd name="connsiteX6" fmla="*/ 1217168 w 1749704"/>
              <a:gd name="connsiteY6" fmla="*/ 1749704 h 1749704"/>
              <a:gd name="connsiteX7" fmla="*/ 1686385 w 1749704"/>
              <a:gd name="connsiteY7" fmla="*/ 1538820 h 1749704"/>
              <a:gd name="connsiteX8" fmla="*/ 1572085 w 1749704"/>
              <a:gd name="connsiteY8" fmla="*/ 1515008 h 1749704"/>
              <a:gd name="connsiteX9" fmla="*/ 1581610 w 1749704"/>
              <a:gd name="connsiteY9" fmla="*/ 1405470 h 1749704"/>
              <a:gd name="connsiteX10" fmla="*/ 1462548 w 1749704"/>
              <a:gd name="connsiteY10" fmla="*/ 1362608 h 1749704"/>
              <a:gd name="connsiteX11" fmla="*/ 1424448 w 1749704"/>
              <a:gd name="connsiteY11" fmla="*/ 1281645 h 1749704"/>
              <a:gd name="connsiteX12" fmla="*/ 1353010 w 1749704"/>
              <a:gd name="connsiteY12" fmla="*/ 1286408 h 1749704"/>
              <a:gd name="connsiteX13" fmla="*/ 1333960 w 1749704"/>
              <a:gd name="connsiteY13" fmla="*/ 1186395 h 1749704"/>
              <a:gd name="connsiteX14" fmla="*/ 1243473 w 1749704"/>
              <a:gd name="connsiteY14" fmla="*/ 1181633 h 1749704"/>
              <a:gd name="connsiteX15" fmla="*/ 1252998 w 1749704"/>
              <a:gd name="connsiteY15" fmla="*/ 1091145 h 1749704"/>
              <a:gd name="connsiteX16" fmla="*/ 1210135 w 1749704"/>
              <a:gd name="connsiteY16" fmla="*/ 1019708 h 1749704"/>
              <a:gd name="connsiteX17" fmla="*/ 1172035 w 1749704"/>
              <a:gd name="connsiteY17" fmla="*/ 919695 h 1749704"/>
              <a:gd name="connsiteX18" fmla="*/ 1062498 w 1749704"/>
              <a:gd name="connsiteY18" fmla="*/ 905408 h 1749704"/>
              <a:gd name="connsiteX19" fmla="*/ 1048210 w 1749704"/>
              <a:gd name="connsiteY19" fmla="*/ 843495 h 1749704"/>
              <a:gd name="connsiteX20" fmla="*/ 919623 w 1749704"/>
              <a:gd name="connsiteY20" fmla="*/ 786345 h 1749704"/>
              <a:gd name="connsiteX21" fmla="*/ 891048 w 1749704"/>
              <a:gd name="connsiteY21" fmla="*/ 705383 h 1749704"/>
              <a:gd name="connsiteX22" fmla="*/ 791035 w 1749704"/>
              <a:gd name="connsiteY22" fmla="*/ 681570 h 1749704"/>
              <a:gd name="connsiteX23" fmla="*/ 743410 w 1749704"/>
              <a:gd name="connsiteY23" fmla="*/ 567270 h 1749704"/>
              <a:gd name="connsiteX24" fmla="*/ 633873 w 1749704"/>
              <a:gd name="connsiteY24" fmla="*/ 595845 h 1749704"/>
              <a:gd name="connsiteX25" fmla="*/ 576723 w 1749704"/>
              <a:gd name="connsiteY25" fmla="*/ 491070 h 1749704"/>
              <a:gd name="connsiteX26" fmla="*/ 457660 w 1749704"/>
              <a:gd name="connsiteY26" fmla="*/ 462495 h 1749704"/>
              <a:gd name="connsiteX27" fmla="*/ 467185 w 1749704"/>
              <a:gd name="connsiteY27" fmla="*/ 405345 h 1749704"/>
              <a:gd name="connsiteX28" fmla="*/ 381460 w 1749704"/>
              <a:gd name="connsiteY28" fmla="*/ 348195 h 1749704"/>
              <a:gd name="connsiteX29" fmla="*/ 376698 w 1749704"/>
              <a:gd name="connsiteY29" fmla="*/ 305333 h 1749704"/>
              <a:gd name="connsiteX30" fmla="*/ 295735 w 1749704"/>
              <a:gd name="connsiteY30" fmla="*/ 295808 h 1749704"/>
              <a:gd name="connsiteX31" fmla="*/ 257635 w 1749704"/>
              <a:gd name="connsiteY31" fmla="*/ 257708 h 1749704"/>
              <a:gd name="connsiteX32" fmla="*/ 171910 w 1749704"/>
              <a:gd name="connsiteY32" fmla="*/ 224370 h 1749704"/>
              <a:gd name="connsiteX33" fmla="*/ 0 w 1749704"/>
              <a:gd name="connsiteY33" fmla="*/ 306232 h 1749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749704" h="1749704">
                <a:moveTo>
                  <a:pt x="0" y="1381517"/>
                </a:moveTo>
                <a:lnTo>
                  <a:pt x="573625" y="1749704"/>
                </a:lnTo>
                <a:lnTo>
                  <a:pt x="0" y="1749704"/>
                </a:lnTo>
                <a:close/>
                <a:moveTo>
                  <a:pt x="0" y="0"/>
                </a:moveTo>
                <a:lnTo>
                  <a:pt x="1749704" y="0"/>
                </a:lnTo>
                <a:lnTo>
                  <a:pt x="1749704" y="1749704"/>
                </a:lnTo>
                <a:lnTo>
                  <a:pt x="1217168" y="1749704"/>
                </a:lnTo>
                <a:lnTo>
                  <a:pt x="1686385" y="1538820"/>
                </a:lnTo>
                <a:lnTo>
                  <a:pt x="1572085" y="1515008"/>
                </a:lnTo>
                <a:lnTo>
                  <a:pt x="1581610" y="1405470"/>
                </a:lnTo>
                <a:lnTo>
                  <a:pt x="1462548" y="1362608"/>
                </a:lnTo>
                <a:lnTo>
                  <a:pt x="1424448" y="1281645"/>
                </a:lnTo>
                <a:lnTo>
                  <a:pt x="1353010" y="1286408"/>
                </a:lnTo>
                <a:lnTo>
                  <a:pt x="1333960" y="1186395"/>
                </a:lnTo>
                <a:lnTo>
                  <a:pt x="1243473" y="1181633"/>
                </a:lnTo>
                <a:lnTo>
                  <a:pt x="1252998" y="1091145"/>
                </a:lnTo>
                <a:lnTo>
                  <a:pt x="1210135" y="1019708"/>
                </a:lnTo>
                <a:lnTo>
                  <a:pt x="1172035" y="919695"/>
                </a:lnTo>
                <a:lnTo>
                  <a:pt x="1062498" y="905408"/>
                </a:lnTo>
                <a:lnTo>
                  <a:pt x="1048210" y="843495"/>
                </a:lnTo>
                <a:lnTo>
                  <a:pt x="919623" y="786345"/>
                </a:lnTo>
                <a:lnTo>
                  <a:pt x="891048" y="705383"/>
                </a:lnTo>
                <a:lnTo>
                  <a:pt x="791035" y="681570"/>
                </a:lnTo>
                <a:lnTo>
                  <a:pt x="743410" y="567270"/>
                </a:lnTo>
                <a:lnTo>
                  <a:pt x="633873" y="595845"/>
                </a:lnTo>
                <a:lnTo>
                  <a:pt x="576723" y="491070"/>
                </a:lnTo>
                <a:lnTo>
                  <a:pt x="457660" y="462495"/>
                </a:lnTo>
                <a:lnTo>
                  <a:pt x="467185" y="405345"/>
                </a:lnTo>
                <a:lnTo>
                  <a:pt x="381460" y="348195"/>
                </a:lnTo>
                <a:lnTo>
                  <a:pt x="376698" y="305333"/>
                </a:lnTo>
                <a:lnTo>
                  <a:pt x="295735" y="295808"/>
                </a:lnTo>
                <a:lnTo>
                  <a:pt x="257635" y="257708"/>
                </a:lnTo>
                <a:lnTo>
                  <a:pt x="171910" y="224370"/>
                </a:lnTo>
                <a:lnTo>
                  <a:pt x="0" y="306232"/>
                </a:lnTo>
                <a:close/>
              </a:path>
            </a:pathLst>
          </a:custGeom>
        </p:spPr>
      </p:pic>
      <p:sp>
        <p:nvSpPr>
          <p:cNvPr id="14" name="TextBox 13"/>
          <p:cNvSpPr txBox="1"/>
          <p:nvPr/>
        </p:nvSpPr>
        <p:spPr>
          <a:xfrm>
            <a:off x="2575560" y="2926080"/>
            <a:ext cx="416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副标题</a:t>
            </a:r>
          </a:p>
        </p:txBody>
      </p:sp>
      <p:pic>
        <p:nvPicPr>
          <p:cNvPr id="16" name="Picture 11" descr="C:\Users\user\Desktop\vi\基础部分\标志与中英文全称组.jpg"/>
          <p:cNvPicPr>
            <a:picLocks noChangeAspect="1" noChangeArrowheads="1"/>
          </p:cNvPicPr>
          <p:nvPr/>
        </p:nvPicPr>
        <p:blipFill>
          <a:blip r:embed="rId3" cstate="print"/>
          <a:srcRect l="17890" t="30147" r="28105" b="46053"/>
          <a:stretch>
            <a:fillRect/>
          </a:stretch>
        </p:blipFill>
        <p:spPr bwMode="auto">
          <a:xfrm>
            <a:off x="-1" y="335280"/>
            <a:ext cx="3521809" cy="2194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22222E-6 3.7037E-7 L 0.00208 -0.00394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208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2.77778E-6 -3.33333E-6 L -0.00521 0.0044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-26988" y="-6350"/>
            <a:ext cx="2876868" cy="6904038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" fmla="*/ 0 w 4613184"/>
              <a:gd name="connsiteY0" fmla="*/ 6043981 h 6084322"/>
              <a:gd name="connsiteX1" fmla="*/ 2819212 w 4613184"/>
              <a:gd name="connsiteY1" fmla="*/ 0 h 6084322"/>
              <a:gd name="connsiteX2" fmla="*/ 4608514 w 4613184"/>
              <a:gd name="connsiteY2" fmla="*/ 0 h 6084322"/>
              <a:gd name="connsiteX3" fmla="*/ 4613184 w 4613184"/>
              <a:gd name="connsiteY3" fmla="*/ 6084322 h 6084322"/>
              <a:gd name="connsiteX4" fmla="*/ 0 w 4613184"/>
              <a:gd name="connsiteY4" fmla="*/ 6043981 h 6084322"/>
              <a:gd name="connsiteX0" fmla="*/ 0 w 4613184"/>
              <a:gd name="connsiteY0" fmla="*/ 6864251 h 6904592"/>
              <a:gd name="connsiteX1" fmla="*/ 3209177 w 4613184"/>
              <a:gd name="connsiteY1" fmla="*/ 0 h 6904592"/>
              <a:gd name="connsiteX2" fmla="*/ 4608514 w 4613184"/>
              <a:gd name="connsiteY2" fmla="*/ 820270 h 6904592"/>
              <a:gd name="connsiteX3" fmla="*/ 4613184 w 4613184"/>
              <a:gd name="connsiteY3" fmla="*/ 6904592 h 6904592"/>
              <a:gd name="connsiteX4" fmla="*/ 0 w 4613184"/>
              <a:gd name="connsiteY4" fmla="*/ 6864251 h 6904592"/>
              <a:gd name="connsiteX0" fmla="*/ 0 w 4635476"/>
              <a:gd name="connsiteY0" fmla="*/ 6864251 h 6904592"/>
              <a:gd name="connsiteX1" fmla="*/ 3209177 w 4635476"/>
              <a:gd name="connsiteY1" fmla="*/ 0 h 6904592"/>
              <a:gd name="connsiteX2" fmla="*/ 4635408 w 4635476"/>
              <a:gd name="connsiteY2" fmla="*/ 0 h 6904592"/>
              <a:gd name="connsiteX3" fmla="*/ 4613184 w 4635476"/>
              <a:gd name="connsiteY3" fmla="*/ 6904592 h 6904592"/>
              <a:gd name="connsiteX4" fmla="*/ 0 w 4635476"/>
              <a:gd name="connsiteY4" fmla="*/ 6864251 h 6904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solidFill>
            <a:schemeClr val="accent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867093" y="1503680"/>
            <a:ext cx="828675" cy="828675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873" y="1782989"/>
              <a:ext cx="672552" cy="52344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1324610" y="2762250"/>
            <a:ext cx="827088" cy="828675"/>
            <a:chOff x="2405971" y="2838627"/>
            <a:chExt cx="828000" cy="82800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82255" y="2990903"/>
              <a:ext cx="675432" cy="52344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1719580" y="4000818"/>
            <a:ext cx="828675" cy="828675"/>
            <a:chOff x="2984793" y="4046659"/>
            <a:chExt cx="828000" cy="828000"/>
          </a:xfrm>
        </p:grpSpPr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2984793" y="4046659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062518" y="4198935"/>
              <a:ext cx="672552" cy="52344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2192338" y="5224145"/>
            <a:ext cx="827087" cy="828675"/>
            <a:chOff x="3563616" y="5254690"/>
            <a:chExt cx="828000" cy="828000"/>
          </a:xfrm>
        </p:grpSpPr>
        <p:sp>
          <p:nvSpPr>
            <p:cNvPr id="12" name="椭圆 11"/>
            <p:cNvSpPr>
              <a:spLocks noChangeAspect="1"/>
            </p:cNvSpPr>
            <p:nvPr/>
          </p:nvSpPr>
          <p:spPr>
            <a:xfrm>
              <a:off x="3563616" y="5254690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639900" y="5406966"/>
              <a:ext cx="675432" cy="52344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1948180" y="1625600"/>
            <a:ext cx="5583238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a-DK" altLang="zh-CN" sz="2000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Lorem </a:t>
            </a:r>
            <a:r>
              <a:rPr lang="da-DK" altLang="zh-CN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ipsum dolor sit amet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2361565" y="2804795"/>
            <a:ext cx="5002213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a-DK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Lorem </a:t>
            </a:r>
            <a:r>
              <a:rPr lang="da-DK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ipsum dolor sit amet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776538" y="4044950"/>
            <a:ext cx="4995862" cy="738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a-DK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Lorem ipsum dolor sit amet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281363" y="5254625"/>
            <a:ext cx="4414837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a-DK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Lorem ipsum dolor sit amet</a:t>
            </a: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4362450" y="258763"/>
            <a:ext cx="42052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zh-CN" sz="5400" b="1" dirty="0">
                <a:latin typeface="Times New Roman" pitchFamily="18" charset="0"/>
                <a:cs typeface="Times New Roman" pitchFamily="18" charset="0"/>
              </a:rPr>
              <a:t>CONTENT</a:t>
            </a:r>
            <a:endParaRPr lang="zh-CN" altLang="en-US" sz="54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8505825" y="6519863"/>
            <a:ext cx="638175" cy="338137"/>
            <a:chOff x="8663567" y="6519446"/>
            <a:chExt cx="638628" cy="338554"/>
          </a:xfrm>
        </p:grpSpPr>
        <p:sp>
          <p:nvSpPr>
            <p:cNvPr id="26" name="矩形 25"/>
            <p:cNvSpPr/>
            <p:nvPr/>
          </p:nvSpPr>
          <p:spPr>
            <a:xfrm>
              <a:off x="8766828" y="6519446"/>
              <a:ext cx="432107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134" name="文本框 26"/>
            <p:cNvSpPr txBox="1">
              <a:spLocks noChangeArrowheads="1"/>
            </p:cNvSpPr>
            <p:nvPr/>
          </p:nvSpPr>
          <p:spPr bwMode="auto">
            <a:xfrm>
              <a:off x="8663567" y="6519446"/>
              <a:ext cx="63862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2" grpId="0"/>
      <p:bldP spid="23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0" y="1851025"/>
            <a:ext cx="4205288" cy="315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87788" y="2844800"/>
            <a:ext cx="4662487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</a:t>
            </a: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3887788" y="3416300"/>
            <a:ext cx="4645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da-DK" altLang="zh-CN" sz="2000">
                <a:latin typeface="Times New Roman" pitchFamily="18" charset="0"/>
                <a:cs typeface="Times New Roman" pitchFamily="18" charset="0"/>
              </a:rPr>
              <a:t>Lorem ipsum dolor sit amet</a:t>
            </a:r>
          </a:p>
        </p:txBody>
      </p: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3887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4134" y="3429660"/>
              <a:ext cx="4495132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>
              <a:spLocks/>
            </p:cNvSpPr>
            <p:nvPr/>
          </p:nvSpPr>
          <p:spPr>
            <a:xfrm>
              <a:off x="3649980" y="3375660"/>
              <a:ext cx="107972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椭圆 13"/>
            <p:cNvSpPr>
              <a:spLocks/>
            </p:cNvSpPr>
            <p:nvPr/>
          </p:nvSpPr>
          <p:spPr>
            <a:xfrm>
              <a:off x="8205448" y="3375660"/>
              <a:ext cx="107972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977265" y="361950"/>
            <a:ext cx="7113588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21920" y="777240"/>
            <a:ext cx="8915400" cy="45719"/>
          </a:xfrm>
          <a:prstGeom prst="rect">
            <a:avLst/>
          </a:pr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8606984" y="6519863"/>
            <a:ext cx="638618" cy="338137"/>
            <a:chOff x="8663567" y="6519446"/>
            <a:chExt cx="638628" cy="338554"/>
          </a:xfrm>
        </p:grpSpPr>
        <p:sp>
          <p:nvSpPr>
            <p:cNvPr id="37" name="矩形 36"/>
            <p:cNvSpPr/>
            <p:nvPr/>
          </p:nvSpPr>
          <p:spPr>
            <a:xfrm>
              <a:off x="8767200" y="6519446"/>
              <a:ext cx="431807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373" name="文本框 43"/>
            <p:cNvSpPr txBox="1">
              <a:spLocks noChangeArrowheads="1"/>
            </p:cNvSpPr>
            <p:nvPr/>
          </p:nvSpPr>
          <p:spPr bwMode="auto">
            <a:xfrm>
              <a:off x="8663567" y="6519446"/>
              <a:ext cx="63862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0" name="六边形 29"/>
          <p:cNvSpPr/>
          <p:nvPr/>
        </p:nvSpPr>
        <p:spPr>
          <a:xfrm>
            <a:off x="426720" y="186033"/>
            <a:ext cx="541156" cy="466514"/>
          </a:xfrm>
          <a:prstGeom prst="hexagon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六边形 30"/>
          <p:cNvSpPr/>
          <p:nvPr/>
        </p:nvSpPr>
        <p:spPr>
          <a:xfrm>
            <a:off x="738225" y="457200"/>
            <a:ext cx="343816" cy="296393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390" name="Picture 30" descr="C:\Users\user\Desktop\vi\基础部分\标志与中英文全称组.jpg"/>
          <p:cNvPicPr>
            <a:picLocks noChangeAspect="1" noChangeArrowheads="1"/>
          </p:cNvPicPr>
          <p:nvPr/>
        </p:nvPicPr>
        <p:blipFill>
          <a:blip r:embed="rId2" cstate="print">
            <a:lum bright="46000" contrast="-65000"/>
          </a:blip>
          <a:srcRect l="10508" t="74943" r="20575" b="15936"/>
          <a:stretch>
            <a:fillRect/>
          </a:stretch>
        </p:blipFill>
        <p:spPr bwMode="auto">
          <a:xfrm>
            <a:off x="5922168" y="121920"/>
            <a:ext cx="3176111" cy="594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Office 主题">
  <a:themeElements>
    <a:clrScheme name="学术蓝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450</TotalTime>
  <Words>60</Words>
  <Application>Microsoft Office PowerPoint</Application>
  <PresentationFormat>全屏显示(4:3)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</vt:lpstr>
      <vt:lpstr>幻灯片 1</vt:lpstr>
      <vt:lpstr>幻灯片 2</vt:lpstr>
      <vt:lpstr>幻灯片 3</vt:lpstr>
      <vt:lpstr>幻灯片 4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DY</dc:creator>
  <cp:lastModifiedBy>user</cp:lastModifiedBy>
  <cp:revision>193</cp:revision>
  <dcterms:created xsi:type="dcterms:W3CDTF">2015-01-13T10:49:01Z</dcterms:created>
  <dcterms:modified xsi:type="dcterms:W3CDTF">2015-07-08T04:55:46Z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ame">
    <vt:lpwstr>pfQt6solrO42946.ppt</vt:lpwstr>
  </property>
  <property fmtid="{D5CDD505-2E9C-101B-9397-08002B2CF9AE}" pid="3" name="fileid">
    <vt:lpwstr>553426</vt:lpwstr>
  </property>
</Properties>
</file>