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8" autoAdjust="0"/>
    <p:restoredTop sz="94706" autoAdjust="0"/>
  </p:normalViewPr>
  <p:slideViewPr>
    <p:cSldViewPr>
      <p:cViewPr varScale="1">
        <p:scale>
          <a:sx n="59" d="100"/>
          <a:sy n="59" d="100"/>
        </p:scale>
        <p:origin x="-63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esktop\vi\基础部分\标志与中英文全称组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 l="945" t="15365" r="14585" b="39207"/>
          <a:stretch>
            <a:fillRect/>
          </a:stretch>
        </p:blipFill>
        <p:spPr bwMode="auto">
          <a:xfrm>
            <a:off x="2000232" y="571480"/>
            <a:ext cx="6858048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285984" y="1214422"/>
            <a:ext cx="6500826" cy="1500198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357422" y="3500438"/>
            <a:ext cx="6400800" cy="1752600"/>
          </a:xfrm>
        </p:spPr>
        <p:txBody>
          <a:bodyPr/>
          <a:lstStyle/>
          <a:p>
            <a:endParaRPr lang="zh-CN" altLang="en-US" dirty="0"/>
          </a:p>
        </p:txBody>
      </p:sp>
      <p:pic>
        <p:nvPicPr>
          <p:cNvPr id="1026" name="Picture 2" descr="C:\Users\user\Desktop\未标题1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0043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328594"/>
            <a:ext cx="8001024" cy="457200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14546" y="785794"/>
            <a:ext cx="5543560" cy="11430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71604" y="2071678"/>
            <a:ext cx="6758006" cy="4525963"/>
          </a:xfrm>
        </p:spPr>
        <p:txBody>
          <a:bodyPr/>
          <a:lstStyle/>
          <a:p>
            <a:endParaRPr lang="zh-CN" altLang="en-US" dirty="0"/>
          </a:p>
        </p:txBody>
      </p:sp>
      <p:pic>
        <p:nvPicPr>
          <p:cNvPr id="1026" name="Picture 2" descr="C:\Users\user\Desktop\未标题1-1.png"/>
          <p:cNvPicPr>
            <a:picLocks noChangeAspect="1" noChangeArrowheads="1"/>
          </p:cNvPicPr>
          <p:nvPr/>
        </p:nvPicPr>
        <p:blipFill>
          <a:blip r:embed="rId3" cstate="print"/>
          <a:srcRect l="26530"/>
          <a:stretch>
            <a:fillRect/>
          </a:stretch>
        </p:blipFill>
        <p:spPr bwMode="auto">
          <a:xfrm>
            <a:off x="-32" y="0"/>
            <a:ext cx="2571777" cy="68580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8" name="Picture 4" descr="C:\Users\user\Desktop\vi\基础部分\标志与中英文全称组.jpg"/>
          <p:cNvPicPr>
            <a:picLocks noChangeAspect="1" noChangeArrowheads="1"/>
          </p:cNvPicPr>
          <p:nvPr/>
        </p:nvPicPr>
        <p:blipFill>
          <a:blip r:embed="rId4" cstate="print">
            <a:lum bright="26000" contrast="-30000"/>
          </a:blip>
          <a:srcRect l="10391" t="74822" r="20654" b="15825"/>
          <a:stretch>
            <a:fillRect/>
          </a:stretch>
        </p:blipFill>
        <p:spPr bwMode="auto">
          <a:xfrm>
            <a:off x="6286512" y="37164"/>
            <a:ext cx="2571768" cy="493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全屏显示(4:3)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幻灯片 1</vt:lpstr>
      <vt:lpstr>幻灯片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user</cp:lastModifiedBy>
  <cp:revision>2</cp:revision>
  <dcterms:created xsi:type="dcterms:W3CDTF">2015-07-08T02:44:57Z</dcterms:created>
  <dcterms:modified xsi:type="dcterms:W3CDTF">2015-07-08T03:16:26Z</dcterms:modified>
</cp:coreProperties>
</file>